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8FFCE-C4C2-48A2-B6E7-67B90730F56A}" type="datetimeFigureOut">
              <a:rPr kumimoji="1" lang="ja-JP" altLang="en-US" smtClean="0"/>
              <a:t>2025/1/31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568AD-98E3-4752-B20E-18DC561721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7433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8FFCE-C4C2-48A2-B6E7-67B90730F56A}" type="datetimeFigureOut">
              <a:rPr kumimoji="1" lang="ja-JP" altLang="en-US" smtClean="0"/>
              <a:t>2025/1/31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568AD-98E3-4752-B20E-18DC561721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27395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8FFCE-C4C2-48A2-B6E7-67B90730F56A}" type="datetimeFigureOut">
              <a:rPr kumimoji="1" lang="ja-JP" altLang="en-US" smtClean="0"/>
              <a:t>2025/1/31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568AD-98E3-4752-B20E-18DC561721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0384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8FFCE-C4C2-48A2-B6E7-67B90730F56A}" type="datetimeFigureOut">
              <a:rPr kumimoji="1" lang="ja-JP" altLang="en-US" smtClean="0"/>
              <a:t>2025/1/31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568AD-98E3-4752-B20E-18DC561721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4525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8FFCE-C4C2-48A2-B6E7-67B90730F56A}" type="datetimeFigureOut">
              <a:rPr kumimoji="1" lang="ja-JP" altLang="en-US" smtClean="0"/>
              <a:t>2025/1/31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568AD-98E3-4752-B20E-18DC561721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88213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8FFCE-C4C2-48A2-B6E7-67B90730F56A}" type="datetimeFigureOut">
              <a:rPr kumimoji="1" lang="ja-JP" altLang="en-US" smtClean="0"/>
              <a:t>2025/1/31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568AD-98E3-4752-B20E-18DC561721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52490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8FFCE-C4C2-48A2-B6E7-67B90730F56A}" type="datetimeFigureOut">
              <a:rPr kumimoji="1" lang="ja-JP" altLang="en-US" smtClean="0"/>
              <a:t>2025/1/31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568AD-98E3-4752-B20E-18DC561721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3652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8FFCE-C4C2-48A2-B6E7-67B90730F56A}" type="datetimeFigureOut">
              <a:rPr kumimoji="1" lang="ja-JP" altLang="en-US" smtClean="0"/>
              <a:t>2025/1/31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568AD-98E3-4752-B20E-18DC561721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0621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8FFCE-C4C2-48A2-B6E7-67B90730F56A}" type="datetimeFigureOut">
              <a:rPr kumimoji="1" lang="ja-JP" altLang="en-US" smtClean="0"/>
              <a:t>2025/1/31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568AD-98E3-4752-B20E-18DC561721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53999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8FFCE-C4C2-48A2-B6E7-67B90730F56A}" type="datetimeFigureOut">
              <a:rPr kumimoji="1" lang="ja-JP" altLang="en-US" smtClean="0"/>
              <a:t>2025/1/31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568AD-98E3-4752-B20E-18DC561721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09865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smtClean="0"/>
              <a:t>図を追加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8FFCE-C4C2-48A2-B6E7-67B90730F56A}" type="datetimeFigureOut">
              <a:rPr kumimoji="1" lang="ja-JP" altLang="en-US" smtClean="0"/>
              <a:t>2025/1/31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8568AD-98E3-4752-B20E-18DC561721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8804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18FFCE-C4C2-48A2-B6E7-67B90730F56A}" type="datetimeFigureOut">
              <a:rPr kumimoji="1" lang="ja-JP" altLang="en-US" smtClean="0"/>
              <a:t>2025/1/31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8568AD-98E3-4752-B20E-18DC5617213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80008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東原保育園の位置図</a:t>
            </a:r>
            <a:endParaRPr kumimoji="1"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421873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座間市内における東原保育園の位置図</a:t>
            </a:r>
            <a:endParaRPr kumimoji="1"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pic>
        <p:nvPicPr>
          <p:cNvPr id="5" name="コンテンツ プレースホルダー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1455" y="1371298"/>
            <a:ext cx="6592707" cy="4694829"/>
          </a:xfrm>
        </p:spPr>
      </p:pic>
      <p:sp>
        <p:nvSpPr>
          <p:cNvPr id="7" name="楕円 6"/>
          <p:cNvSpPr/>
          <p:nvPr/>
        </p:nvSpPr>
        <p:spPr>
          <a:xfrm>
            <a:off x="6724072" y="4932219"/>
            <a:ext cx="267855" cy="28632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3818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7130"/>
          </a:xfrm>
        </p:spPr>
        <p:txBody>
          <a:bodyPr/>
          <a:lstStyle/>
          <a:p>
            <a:r>
              <a:rPr kumimoji="1" lang="ja-JP" altLang="en-US" dirty="0" smtClean="0">
                <a:latin typeface="ＭＳ 明朝" panose="02020609040205080304" pitchFamily="17" charset="-128"/>
                <a:ea typeface="ＭＳ 明朝" panose="02020609040205080304" pitchFamily="17" charset="-128"/>
              </a:rPr>
              <a:t>座間市内における東原保育園の位置図②</a:t>
            </a:r>
            <a:endParaRPr kumimoji="1" lang="ja-JP" altLang="en-US" dirty="0">
              <a:latin typeface="ＭＳ 明朝" panose="02020609040205080304" pitchFamily="17" charset="-128"/>
              <a:ea typeface="ＭＳ 明朝" panose="02020609040205080304" pitchFamily="17" charset="-128"/>
            </a:endParaRPr>
          </a:p>
        </p:txBody>
      </p:sp>
      <p:pic>
        <p:nvPicPr>
          <p:cNvPr id="4" name="コンテンツ プレースホルダー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82291" y="1246911"/>
            <a:ext cx="4627417" cy="5344132"/>
          </a:xfrm>
        </p:spPr>
      </p:pic>
      <p:sp>
        <p:nvSpPr>
          <p:cNvPr id="5" name="楕円 4"/>
          <p:cNvSpPr/>
          <p:nvPr/>
        </p:nvSpPr>
        <p:spPr>
          <a:xfrm>
            <a:off x="5994400" y="3877733"/>
            <a:ext cx="139700" cy="97367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1028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Cambria-Calibri">
      <a:majorFont>
        <a:latin typeface="Cambria" panose="02040503050406030204"/>
        <a:ea typeface=""/>
        <a:cs typeface=""/>
        <a:font script="Jpan" typeface="ＭＳ Ｐゴシック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1" id="{CCE6853C-17D3-4748-85DB-71E53C93E1BF}" vid="{468C7A24-0460-4A8A-B323-3ED980486A5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26</TotalTime>
  <Words>21</Words>
  <Application>Microsoft Office PowerPoint</Application>
  <PresentationFormat>ワイド画面</PresentationFormat>
  <Paragraphs>3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9" baseType="lpstr">
      <vt:lpstr>ＭＳ Ｐゴシック</vt:lpstr>
      <vt:lpstr>ＭＳ 明朝</vt:lpstr>
      <vt:lpstr>Arial</vt:lpstr>
      <vt:lpstr>Calibri</vt:lpstr>
      <vt:lpstr>Cambria</vt:lpstr>
      <vt:lpstr>Office テーマ</vt:lpstr>
      <vt:lpstr>東原保育園の位置図</vt:lpstr>
      <vt:lpstr>座間市内における東原保育園の位置図</vt:lpstr>
      <vt:lpstr>座間市内における東原保育園の位置図②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東原保育園の位置図</dc:title>
  <dc:creator>座間市</dc:creator>
  <cp:lastModifiedBy>座間市</cp:lastModifiedBy>
  <cp:revision>5</cp:revision>
  <dcterms:created xsi:type="dcterms:W3CDTF">2025-01-29T02:04:07Z</dcterms:created>
  <dcterms:modified xsi:type="dcterms:W3CDTF">2025-01-31T01:32:19Z</dcterms:modified>
</cp:coreProperties>
</file>