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2192000" cy="16256000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座間市" initials="Ｚ" lastIdx="1" clrIdx="0">
    <p:extLst>
      <p:ext uri="{19B8F6BF-5375-455C-9EA6-DF929625EA0E}">
        <p15:presenceInfo xmlns:p15="http://schemas.microsoft.com/office/powerpoint/2012/main" userId="座間市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30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FBDA6E0C-FB15-4B2E-906A-E3DCEFB3E67C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4713" y="1243013"/>
            <a:ext cx="2516187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5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1E065054-B188-4822-BD63-7BBC4AD69A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6633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2660416"/>
            <a:ext cx="9144000" cy="565949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B2C08-9711-400A-BFC9-59C90EA74789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7A01-3F57-47E4-BBC2-B20A5DBA5F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187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B2C08-9711-400A-BFC9-59C90EA74789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7A01-3F57-47E4-BBC2-B20A5DBA5F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703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865481"/>
            <a:ext cx="2628900" cy="13776209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865481"/>
            <a:ext cx="7734300" cy="1377620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B2C08-9711-400A-BFC9-59C90EA74789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7A01-3F57-47E4-BBC2-B20A5DBA5F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979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B2C08-9711-400A-BFC9-59C90EA74789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7A01-3F57-47E4-BBC2-B20A5DBA5F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918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4052714"/>
            <a:ext cx="10515600" cy="676204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10878728"/>
            <a:ext cx="10515600" cy="35559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B2C08-9711-400A-BFC9-59C90EA74789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7A01-3F57-47E4-BBC2-B20A5DBA5F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039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B2C08-9711-400A-BFC9-59C90EA74789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7A01-3F57-47E4-BBC2-B20A5DBA5F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783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865483"/>
            <a:ext cx="10515600" cy="314207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3984979"/>
            <a:ext cx="5183188" cy="19529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5937956"/>
            <a:ext cx="5183188" cy="87338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B2C08-9711-400A-BFC9-59C90EA74789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7A01-3F57-47E4-BBC2-B20A5DBA5F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3263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B2C08-9711-400A-BFC9-59C90EA74789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7A01-3F57-47E4-BBC2-B20A5DBA5F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7026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B2C08-9711-400A-BFC9-59C90EA74789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7A01-3F57-47E4-BBC2-B20A5DBA5F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943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9" y="1083733"/>
            <a:ext cx="3932237" cy="379306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2340564"/>
            <a:ext cx="6172200" cy="1155229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9" y="4876800"/>
            <a:ext cx="3932237" cy="90348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B2C08-9711-400A-BFC9-59C90EA74789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7A01-3F57-47E4-BBC2-B20A5DBA5F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988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9" y="1083733"/>
            <a:ext cx="3932237" cy="379306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2340564"/>
            <a:ext cx="6172200" cy="115522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9" y="4876800"/>
            <a:ext cx="3932237" cy="90348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B2C08-9711-400A-BFC9-59C90EA74789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7A01-3F57-47E4-BBC2-B20A5DBA5F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7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865483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15066905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B2C08-9711-400A-BFC9-59C90EA74789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15066905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15066905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97A01-3F57-47E4-BBC2-B20A5DBA5F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294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22564" y="348512"/>
            <a:ext cx="11346872" cy="1288474"/>
          </a:xfrm>
        </p:spPr>
        <p:txBody>
          <a:bodyPr>
            <a:no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</a:rPr>
              <a:t>６月１日（日）～３０日（月）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03287" y="11820559"/>
            <a:ext cx="12311277" cy="3896855"/>
          </a:xfrm>
        </p:spPr>
        <p:txBody>
          <a:bodyPr>
            <a:noAutofit/>
          </a:bodyPr>
          <a:lstStyle/>
          <a:p>
            <a:pPr algn="l"/>
            <a:r>
              <a:rPr lang="ja-JP" altLang="en-US" sz="5400" b="1" dirty="0" smtClean="0"/>
              <a:t>コールセンター  </a:t>
            </a:r>
            <a:r>
              <a:rPr lang="en-US" altLang="ja-JP" sz="6000" b="1" dirty="0" smtClean="0"/>
              <a:t>0120-600-577</a:t>
            </a:r>
          </a:p>
          <a:p>
            <a:pPr algn="l"/>
            <a:r>
              <a:rPr lang="ja-JP" altLang="en-US" sz="2800" b="1" dirty="0" smtClean="0"/>
              <a:t>                       ●</a:t>
            </a:r>
            <a:r>
              <a:rPr lang="en-US" altLang="ja-JP" sz="2800" b="1" dirty="0" smtClean="0"/>
              <a:t>5/15</a:t>
            </a:r>
            <a:r>
              <a:rPr lang="ja-JP" altLang="en-US" sz="2800" b="1" dirty="0" smtClean="0"/>
              <a:t>～</a:t>
            </a:r>
            <a:r>
              <a:rPr lang="en-US" altLang="ja-JP" sz="2800" b="1" dirty="0" smtClean="0"/>
              <a:t>5/31</a:t>
            </a:r>
            <a:r>
              <a:rPr lang="ja-JP" altLang="en-US" sz="2800" b="1" dirty="0" smtClean="0"/>
              <a:t>（平日のみ）</a:t>
            </a:r>
            <a:r>
              <a:rPr lang="en-US" altLang="ja-JP" sz="2800" b="1" dirty="0" smtClean="0"/>
              <a:t>9</a:t>
            </a:r>
            <a:r>
              <a:rPr lang="ja-JP" altLang="en-US" sz="2800" b="1" dirty="0" smtClean="0"/>
              <a:t>：</a:t>
            </a:r>
            <a:r>
              <a:rPr lang="en-US" altLang="ja-JP" sz="2800" b="1" dirty="0" smtClean="0"/>
              <a:t>00</a:t>
            </a:r>
            <a:r>
              <a:rPr lang="ja-JP" altLang="en-US" sz="2800" b="1" dirty="0" smtClean="0"/>
              <a:t>～</a:t>
            </a:r>
            <a:r>
              <a:rPr lang="en-US" altLang="ja-JP" sz="2800" b="1" dirty="0" smtClean="0"/>
              <a:t>17</a:t>
            </a:r>
            <a:r>
              <a:rPr lang="ja-JP" altLang="en-US" sz="2800" b="1" dirty="0" smtClean="0"/>
              <a:t>：</a:t>
            </a:r>
            <a:r>
              <a:rPr lang="en-US" altLang="ja-JP" sz="2800" b="1" dirty="0" smtClean="0"/>
              <a:t>30</a:t>
            </a:r>
          </a:p>
          <a:p>
            <a:pPr algn="l"/>
            <a:r>
              <a:rPr lang="ja-JP" altLang="en-US" sz="2800" b="1" dirty="0" smtClean="0"/>
              <a:t>　　　　　　  ●</a:t>
            </a:r>
            <a:r>
              <a:rPr lang="en-US" altLang="ja-JP" sz="2800" b="1" dirty="0" smtClean="0"/>
              <a:t>6/1</a:t>
            </a:r>
            <a:r>
              <a:rPr lang="ja-JP" altLang="en-US" sz="2800" b="1" dirty="0" smtClean="0"/>
              <a:t>  ～</a:t>
            </a:r>
            <a:r>
              <a:rPr lang="en-US" altLang="ja-JP" sz="2800" b="1" dirty="0" smtClean="0"/>
              <a:t>6/30</a:t>
            </a:r>
            <a:r>
              <a:rPr lang="ja-JP" altLang="en-US" sz="2800" b="1" dirty="0" smtClean="0"/>
              <a:t>（土日祝含む）</a:t>
            </a:r>
            <a:r>
              <a:rPr lang="en-US" altLang="ja-JP" sz="2800" b="1" dirty="0" smtClean="0"/>
              <a:t>9</a:t>
            </a:r>
            <a:r>
              <a:rPr lang="ja-JP" altLang="en-US" sz="2800" b="1" dirty="0" smtClean="0"/>
              <a:t>：</a:t>
            </a:r>
            <a:r>
              <a:rPr lang="en-US" altLang="ja-JP" sz="2800" b="1" dirty="0" smtClean="0"/>
              <a:t>00</a:t>
            </a:r>
            <a:r>
              <a:rPr lang="ja-JP" altLang="en-US" sz="2800" b="1" dirty="0" smtClean="0"/>
              <a:t>～</a:t>
            </a:r>
            <a:r>
              <a:rPr lang="en-US" altLang="ja-JP" sz="2800" b="1" dirty="0" smtClean="0"/>
              <a:t>19</a:t>
            </a:r>
            <a:r>
              <a:rPr lang="ja-JP" altLang="en-US" sz="2800" b="1" dirty="0" smtClean="0"/>
              <a:t>：</a:t>
            </a:r>
            <a:r>
              <a:rPr lang="en-US" altLang="ja-JP" sz="2800" b="1" dirty="0" smtClean="0"/>
              <a:t>00</a:t>
            </a:r>
          </a:p>
          <a:p>
            <a:pPr algn="l"/>
            <a:r>
              <a:rPr lang="en-US" altLang="ja-JP" sz="2800" b="1" dirty="0" smtClean="0"/>
              <a:t>                       </a:t>
            </a:r>
            <a:r>
              <a:rPr lang="ja-JP" altLang="en-US" sz="2800" b="1" dirty="0" smtClean="0"/>
              <a:t>●</a:t>
            </a:r>
            <a:r>
              <a:rPr lang="en-US" altLang="ja-JP" sz="2800" b="1" dirty="0" smtClean="0"/>
              <a:t>7/24</a:t>
            </a:r>
            <a:r>
              <a:rPr lang="ja-JP" altLang="en-US" sz="2800" b="1" dirty="0" smtClean="0"/>
              <a:t>～</a:t>
            </a:r>
            <a:r>
              <a:rPr lang="en-US" altLang="ja-JP" sz="2800" b="1" dirty="0" smtClean="0"/>
              <a:t>7/31</a:t>
            </a:r>
            <a:r>
              <a:rPr lang="ja-JP" altLang="en-US" sz="2800" b="1" dirty="0" smtClean="0"/>
              <a:t>（平日のみ）</a:t>
            </a:r>
            <a:r>
              <a:rPr lang="en-US" altLang="ja-JP" sz="2800" b="1" dirty="0" smtClean="0"/>
              <a:t>9</a:t>
            </a:r>
            <a:r>
              <a:rPr lang="ja-JP" altLang="en-US" sz="2800" b="1" dirty="0" smtClean="0"/>
              <a:t>：</a:t>
            </a:r>
            <a:r>
              <a:rPr lang="en-US" altLang="ja-JP" sz="2800" b="1" dirty="0" smtClean="0"/>
              <a:t>00</a:t>
            </a:r>
            <a:r>
              <a:rPr lang="ja-JP" altLang="en-US" sz="2800" b="1" dirty="0" smtClean="0"/>
              <a:t>～</a:t>
            </a:r>
            <a:r>
              <a:rPr lang="en-US" altLang="ja-JP" sz="2800" b="1" dirty="0" smtClean="0"/>
              <a:t>17</a:t>
            </a:r>
            <a:r>
              <a:rPr lang="ja-JP" altLang="en-US" sz="2800" b="1" dirty="0" smtClean="0"/>
              <a:t>：</a:t>
            </a:r>
            <a:r>
              <a:rPr lang="en-US" altLang="ja-JP" sz="2800" b="1" dirty="0" smtClean="0"/>
              <a:t>30</a:t>
            </a:r>
          </a:p>
          <a:p>
            <a:pPr algn="l"/>
            <a:r>
              <a:rPr lang="ja-JP" altLang="en-US" sz="2800" b="1" dirty="0" smtClean="0"/>
              <a:t>　　　　　　  ●</a:t>
            </a:r>
            <a:r>
              <a:rPr lang="en-US" altLang="ja-JP" sz="2800" b="1" dirty="0" smtClean="0"/>
              <a:t>8/25</a:t>
            </a:r>
            <a:r>
              <a:rPr lang="ja-JP" altLang="en-US" sz="2800" b="1" dirty="0" smtClean="0"/>
              <a:t>～</a:t>
            </a:r>
            <a:r>
              <a:rPr lang="en-US" altLang="ja-JP" sz="2800" b="1" dirty="0" smtClean="0"/>
              <a:t>8/29</a:t>
            </a:r>
            <a:r>
              <a:rPr lang="ja-JP" altLang="en-US" sz="2800" b="1" dirty="0" smtClean="0"/>
              <a:t>（平日のみ）</a:t>
            </a:r>
            <a:r>
              <a:rPr lang="en-US" altLang="ja-JP" sz="2800" b="1" dirty="0" smtClean="0"/>
              <a:t>9</a:t>
            </a:r>
            <a:r>
              <a:rPr lang="ja-JP" altLang="en-US" sz="2800" b="1" dirty="0" smtClean="0"/>
              <a:t>：</a:t>
            </a:r>
            <a:r>
              <a:rPr lang="en-US" altLang="ja-JP" sz="2800" b="1" dirty="0" smtClean="0"/>
              <a:t>00</a:t>
            </a:r>
            <a:r>
              <a:rPr lang="ja-JP" altLang="en-US" sz="2800" b="1" dirty="0" smtClean="0"/>
              <a:t>～</a:t>
            </a:r>
            <a:r>
              <a:rPr lang="en-US" altLang="ja-JP" sz="2800" b="1" dirty="0" smtClean="0"/>
              <a:t>17</a:t>
            </a:r>
            <a:r>
              <a:rPr lang="ja-JP" altLang="en-US" sz="2800" b="1" dirty="0" smtClean="0"/>
              <a:t>：</a:t>
            </a:r>
            <a:r>
              <a:rPr lang="en-US" altLang="ja-JP" sz="2800" b="1" dirty="0" smtClean="0"/>
              <a:t>30</a:t>
            </a:r>
            <a:endParaRPr lang="en-US" altLang="ja-JP" sz="2800" b="1" dirty="0"/>
          </a:p>
          <a:p>
            <a:pPr algn="l"/>
            <a:r>
              <a:rPr lang="ja-JP" altLang="en-US" sz="4800" b="1" dirty="0" smtClean="0"/>
              <a:t>座間市産業振興課  </a:t>
            </a:r>
            <a:r>
              <a:rPr lang="en-US" altLang="ja-JP" sz="6000" b="1" dirty="0" smtClean="0"/>
              <a:t>046-252-7604</a:t>
            </a:r>
            <a:r>
              <a:rPr lang="ja-JP" altLang="en-US" sz="2800" b="1" dirty="0" smtClean="0"/>
              <a:t>（直通）</a:t>
            </a:r>
            <a:endParaRPr kumimoji="1" lang="ja-JP" altLang="en-US" sz="2800" b="1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2564" y="1801677"/>
            <a:ext cx="11880175" cy="27392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b="1" dirty="0" smtClean="0"/>
              <a:t>座間市キャッシュレスポイント還元事業</a:t>
            </a:r>
            <a:endParaRPr kumimoji="1" lang="en-US" altLang="ja-JP" sz="4800" b="1" dirty="0" smtClean="0"/>
          </a:p>
          <a:p>
            <a:r>
              <a:rPr kumimoji="1" lang="ja-JP" altLang="en-US" sz="4800" b="1" dirty="0" smtClean="0"/>
              <a:t>について、</a:t>
            </a:r>
            <a:r>
              <a:rPr lang="ja-JP" altLang="en-US" sz="4800" b="1" dirty="0" smtClean="0"/>
              <a:t>当店は</a:t>
            </a:r>
            <a:r>
              <a:rPr lang="ja-JP" altLang="en-US" sz="8000" b="1" dirty="0" smtClean="0">
                <a:solidFill>
                  <a:srgbClr val="FF0000"/>
                </a:solidFill>
              </a:rPr>
              <a:t>対象外</a:t>
            </a:r>
            <a:r>
              <a:rPr lang="ja-JP" altLang="en-US" sz="4800" b="1" dirty="0" smtClean="0"/>
              <a:t>となります</a:t>
            </a:r>
            <a:r>
              <a:rPr lang="ja-JP" altLang="en-US" sz="4800" b="1" dirty="0" smtClean="0"/>
              <a:t>。</a:t>
            </a:r>
            <a:endParaRPr lang="en-US" altLang="ja-JP" sz="4800" b="1" dirty="0" smtClean="0"/>
          </a:p>
          <a:p>
            <a:endParaRPr kumimoji="1" lang="ja-JP" altLang="en-US" sz="4400" b="1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4982" y="5558140"/>
            <a:ext cx="5902036" cy="4403115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2781738" y="10563457"/>
            <a:ext cx="654627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b="1" dirty="0" smtClean="0">
                <a:solidFill>
                  <a:srgbClr val="FF0000"/>
                </a:solidFill>
              </a:rPr>
              <a:t>お問い合わせ先</a:t>
            </a:r>
            <a:endParaRPr kumimoji="1" lang="ja-JP" altLang="en-US" sz="6600" b="1" dirty="0">
              <a:solidFill>
                <a:srgbClr val="FF0000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24691" y="10414350"/>
            <a:ext cx="11866417" cy="5624165"/>
          </a:xfrm>
          <a:custGeom>
            <a:avLst/>
            <a:gdLst>
              <a:gd name="connsiteX0" fmla="*/ 0 w 11845635"/>
              <a:gd name="connsiteY0" fmla="*/ 0 h 4961807"/>
              <a:gd name="connsiteX1" fmla="*/ 11845635 w 11845635"/>
              <a:gd name="connsiteY1" fmla="*/ 0 h 4961807"/>
              <a:gd name="connsiteX2" fmla="*/ 11845635 w 11845635"/>
              <a:gd name="connsiteY2" fmla="*/ 4961807 h 4961807"/>
              <a:gd name="connsiteX3" fmla="*/ 0 w 11845635"/>
              <a:gd name="connsiteY3" fmla="*/ 4961807 h 4961807"/>
              <a:gd name="connsiteX4" fmla="*/ 0 w 11845635"/>
              <a:gd name="connsiteY4" fmla="*/ 0 h 4961807"/>
              <a:gd name="connsiteX0" fmla="*/ 0 w 11866417"/>
              <a:gd name="connsiteY0" fmla="*/ 0 h 4961807"/>
              <a:gd name="connsiteX1" fmla="*/ 11866417 w 11866417"/>
              <a:gd name="connsiteY1" fmla="*/ 0 h 4961807"/>
              <a:gd name="connsiteX2" fmla="*/ 11866417 w 11866417"/>
              <a:gd name="connsiteY2" fmla="*/ 4961807 h 4961807"/>
              <a:gd name="connsiteX3" fmla="*/ 20782 w 11866417"/>
              <a:gd name="connsiteY3" fmla="*/ 4961807 h 4961807"/>
              <a:gd name="connsiteX4" fmla="*/ 0 w 11866417"/>
              <a:gd name="connsiteY4" fmla="*/ 0 h 4961807"/>
              <a:gd name="connsiteX0" fmla="*/ 0 w 11866417"/>
              <a:gd name="connsiteY0" fmla="*/ 0 h 4961807"/>
              <a:gd name="connsiteX1" fmla="*/ 11866417 w 11866417"/>
              <a:gd name="connsiteY1" fmla="*/ 0 h 4961807"/>
              <a:gd name="connsiteX2" fmla="*/ 11866417 w 11866417"/>
              <a:gd name="connsiteY2" fmla="*/ 4961807 h 4961807"/>
              <a:gd name="connsiteX3" fmla="*/ 20782 w 11866417"/>
              <a:gd name="connsiteY3" fmla="*/ 4961807 h 4961807"/>
              <a:gd name="connsiteX4" fmla="*/ 0 w 11866417"/>
              <a:gd name="connsiteY4" fmla="*/ 0 h 4961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66417" h="4961807">
                <a:moveTo>
                  <a:pt x="0" y="0"/>
                </a:moveTo>
                <a:lnTo>
                  <a:pt x="11866417" y="0"/>
                </a:lnTo>
                <a:lnTo>
                  <a:pt x="11866417" y="4961807"/>
                </a:lnTo>
                <a:lnTo>
                  <a:pt x="20782" y="4961807"/>
                </a:lnTo>
                <a:cubicBezTo>
                  <a:pt x="13855" y="3307871"/>
                  <a:pt x="6927" y="1653936"/>
                  <a:pt x="0" y="0"/>
                </a:cubicBezTo>
                <a:close/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7547" y="8718157"/>
            <a:ext cx="1680301" cy="1142196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422564" y="12764767"/>
            <a:ext cx="21804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 smtClean="0"/>
              <a:t>受付期間</a:t>
            </a:r>
            <a:r>
              <a:rPr lang="en-US" altLang="ja-JP" sz="2400" b="1" dirty="0" smtClean="0"/>
              <a:t>/</a:t>
            </a:r>
            <a:r>
              <a:rPr lang="ja-JP" altLang="en-US" sz="2400" b="1" dirty="0" smtClean="0"/>
              <a:t>時間</a:t>
            </a:r>
            <a:endParaRPr kumimoji="1" lang="ja-JP" altLang="en-US" sz="2400" b="1" dirty="0"/>
          </a:p>
        </p:txBody>
      </p:sp>
      <p:sp>
        <p:nvSpPr>
          <p:cNvPr id="6" name="正方形/長方形 5"/>
          <p:cNvSpPr/>
          <p:nvPr/>
        </p:nvSpPr>
        <p:spPr>
          <a:xfrm>
            <a:off x="364949" y="3904716"/>
            <a:ext cx="1218795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 b="1" dirty="0" smtClean="0"/>
              <a:t>あらかじめご了承ください。</a:t>
            </a:r>
            <a:endParaRPr lang="en-US" altLang="ja-JP" sz="1600" b="1" dirty="0"/>
          </a:p>
        </p:txBody>
      </p:sp>
    </p:spTree>
    <p:extLst>
      <p:ext uri="{BB962C8B-B14F-4D97-AF65-F5344CB8AC3E}">
        <p14:creationId xmlns:p14="http://schemas.microsoft.com/office/powerpoint/2010/main" val="214792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</TotalTime>
  <Words>116</Words>
  <Application>Microsoft Office PowerPoint</Application>
  <PresentationFormat>ユーザー設定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６月１日（日）～３０日（月）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６月１日（日）～３０日（月）</dc:title>
  <dc:creator>座間市</dc:creator>
  <cp:lastModifiedBy>座間市</cp:lastModifiedBy>
  <cp:revision>8</cp:revision>
  <cp:lastPrinted>2025-05-30T04:42:44Z</cp:lastPrinted>
  <dcterms:created xsi:type="dcterms:W3CDTF">2025-05-30T03:48:52Z</dcterms:created>
  <dcterms:modified xsi:type="dcterms:W3CDTF">2025-05-30T04:56:16Z</dcterms:modified>
</cp:coreProperties>
</file>